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601200" cy="12801600" type="A3"/>
  <p:notesSz cx="6858000" cy="9144000"/>
  <p:defaultTextStyle>
    <a:defPPr>
      <a:defRPr lang="de-DE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361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404" y="-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29CED-F315-4096-8131-58E3D62FAED5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3092D-9019-4035-A828-4D6EE55CB7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219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3092D-9019-4035-A828-4D6EE55CB771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749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60A-0E3C-4B5F-A9BC-1D02D2F6B6E2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0A82-0D54-437B-8267-1A2AE4E5A16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138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60A-0E3C-4B5F-A9BC-1D02D2F6B6E2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0A82-0D54-437B-8267-1A2AE4E5A16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12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220652" y="684531"/>
            <a:ext cx="1620203" cy="1456182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60046" y="684531"/>
            <a:ext cx="4700588" cy="1456182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60A-0E3C-4B5F-A9BC-1D02D2F6B6E2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0A82-0D54-437B-8267-1A2AE4E5A16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880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60A-0E3C-4B5F-A9BC-1D02D2F6B6E2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0A82-0D54-437B-8267-1A2AE4E5A16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206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60A-0E3C-4B5F-A9BC-1D02D2F6B6E2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0A82-0D54-437B-8267-1A2AE4E5A16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358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60046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80461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60A-0E3C-4B5F-A9BC-1D02D2F6B6E2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0A82-0D54-437B-8267-1A2AE4E5A16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894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60A-0E3C-4B5F-A9BC-1D02D2F6B6E2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0A82-0D54-437B-8267-1A2AE4E5A16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388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60A-0E3C-4B5F-A9BC-1D02D2F6B6E2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0A82-0D54-437B-8267-1A2AE4E5A16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345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60A-0E3C-4B5F-A9BC-1D02D2F6B6E2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0A82-0D54-437B-8267-1A2AE4E5A16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4878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60A-0E3C-4B5F-A9BC-1D02D2F6B6E2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0A82-0D54-437B-8267-1A2AE4E5A16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230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5A60A-0E3C-4B5F-A9BC-1D02D2F6B6E2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30A82-0D54-437B-8267-1A2AE4E5A16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650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5A60A-0E3C-4B5F-A9BC-1D02D2F6B6E2}" type="datetimeFigureOut">
              <a:rPr lang="de-AT" smtClean="0"/>
              <a:t>23.09.2011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30A82-0D54-437B-8267-1A2AE4E5A16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472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5" y="1648272"/>
            <a:ext cx="9601200" cy="7199086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929671" y="394428"/>
            <a:ext cx="81018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3600" dirty="0">
                <a:solidFill>
                  <a:srgbClr val="2B3616"/>
                </a:solidFill>
                <a:latin typeface="Berlin Sans FB" pitchFamily="34" charset="0"/>
              </a:rPr>
              <a:t>Die </a:t>
            </a:r>
            <a:r>
              <a:rPr lang="de-DE" sz="3600" dirty="0" smtClean="0">
                <a:solidFill>
                  <a:srgbClr val="2B3616"/>
                </a:solidFill>
                <a:latin typeface="Berlin Sans FB" pitchFamily="34" charset="0"/>
              </a:rPr>
              <a:t>Heimatforschung </a:t>
            </a:r>
            <a:r>
              <a:rPr lang="de-DE" sz="3600" dirty="0" err="1" smtClean="0">
                <a:solidFill>
                  <a:srgbClr val="2B3616"/>
                </a:solidFill>
                <a:latin typeface="Berlin Sans FB" pitchFamily="34" charset="0"/>
              </a:rPr>
              <a:t>Hofstetten</a:t>
            </a:r>
            <a:r>
              <a:rPr lang="de-DE" sz="3600" dirty="0" smtClean="0">
                <a:solidFill>
                  <a:srgbClr val="2B3616"/>
                </a:solidFill>
                <a:latin typeface="Berlin Sans FB" pitchFamily="34" charset="0"/>
              </a:rPr>
              <a:t>-Grünau </a:t>
            </a:r>
            <a:endParaRPr lang="de-DE" sz="3600" dirty="0">
              <a:solidFill>
                <a:srgbClr val="2B3616"/>
              </a:solidFill>
              <a:latin typeface="Berlin Sans FB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2800" dirty="0">
                <a:solidFill>
                  <a:srgbClr val="2B3616"/>
                </a:solidFill>
                <a:latin typeface="Berlin Sans FB" pitchFamily="34" charset="0"/>
              </a:rPr>
              <a:t>hat auf der </a:t>
            </a:r>
            <a:r>
              <a:rPr lang="de-DE" sz="2800" dirty="0" err="1">
                <a:solidFill>
                  <a:srgbClr val="2B3616"/>
                </a:solidFill>
                <a:latin typeface="Berlin Sans FB" pitchFamily="34" charset="0"/>
              </a:rPr>
              <a:t>Restenbauer</a:t>
            </a:r>
            <a:r>
              <a:rPr lang="de-DE" sz="2800" dirty="0">
                <a:solidFill>
                  <a:srgbClr val="2B3616"/>
                </a:solidFill>
                <a:latin typeface="Berlin Sans FB" pitchFamily="34" charset="0"/>
              </a:rPr>
              <a:t> </a:t>
            </a:r>
            <a:r>
              <a:rPr lang="de-DE" sz="2800" dirty="0" smtClean="0">
                <a:solidFill>
                  <a:srgbClr val="2B3616"/>
                </a:solidFill>
                <a:latin typeface="Berlin Sans FB" pitchFamily="34" charset="0"/>
              </a:rPr>
              <a:t>Höhe ein </a:t>
            </a:r>
            <a:r>
              <a:rPr lang="de-DE" sz="2800" dirty="0">
                <a:solidFill>
                  <a:srgbClr val="2B3616"/>
                </a:solidFill>
                <a:latin typeface="Berlin Sans FB" pitchFamily="34" charset="0"/>
              </a:rPr>
              <a:t>Kreuz errichtet.</a:t>
            </a:r>
          </a:p>
        </p:txBody>
      </p:sp>
      <p:sp>
        <p:nvSpPr>
          <p:cNvPr id="2" name="Rechteck 1"/>
          <p:cNvSpPr/>
          <p:nvPr/>
        </p:nvSpPr>
        <p:spPr>
          <a:xfrm>
            <a:off x="1213227" y="7552928"/>
            <a:ext cx="756084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Berlin Sans FB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2800" dirty="0">
                <a:solidFill>
                  <a:srgbClr val="2B3616"/>
                </a:solidFill>
                <a:latin typeface="Berlin Sans FB" pitchFamily="34" charset="0"/>
              </a:rPr>
              <a:t>Wir laden Sie sehr herzlich ein</a:t>
            </a:r>
            <a:r>
              <a:rPr lang="de-DE" sz="2800" dirty="0" smtClean="0">
                <a:solidFill>
                  <a:srgbClr val="2B3616"/>
                </a:solidFill>
                <a:latin typeface="Berlin Sans FB" pitchFamily="34" charset="0"/>
              </a:rPr>
              <a:t>: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de-DE" sz="1000" dirty="0">
              <a:solidFill>
                <a:srgbClr val="2B3616"/>
              </a:solidFill>
              <a:latin typeface="Berlin Sans FB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2800" dirty="0">
                <a:solidFill>
                  <a:srgbClr val="2B3616"/>
                </a:solidFill>
                <a:latin typeface="Berlin Sans FB" pitchFamily="34" charset="0"/>
              </a:rPr>
              <a:t>Das neue Kreuz wird </a:t>
            </a:r>
            <a:r>
              <a:rPr lang="de-DE" sz="2800" dirty="0" smtClean="0">
                <a:solidFill>
                  <a:srgbClr val="2B3616"/>
                </a:solidFill>
                <a:latin typeface="Berlin Sans FB" pitchFamily="34" charset="0"/>
              </a:rPr>
              <a:t>von</a:t>
            </a:r>
            <a:endParaRPr lang="de-DE" sz="1000" dirty="0" smtClean="0">
              <a:solidFill>
                <a:srgbClr val="2B3616"/>
              </a:solidFill>
              <a:latin typeface="Berlin Sans FB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000" dirty="0">
                <a:solidFill>
                  <a:srgbClr val="2B3616"/>
                </a:solidFill>
                <a:latin typeface="Berlin Sans FB" pitchFamily="34" charset="0"/>
              </a:rPr>
              <a:t/>
            </a:r>
            <a:br>
              <a:rPr lang="de-DE" sz="1000" dirty="0">
                <a:solidFill>
                  <a:srgbClr val="2B3616"/>
                </a:solidFill>
                <a:latin typeface="Berlin Sans FB" pitchFamily="34" charset="0"/>
              </a:rPr>
            </a:br>
            <a:r>
              <a:rPr lang="de-DE" sz="2800" dirty="0">
                <a:solidFill>
                  <a:srgbClr val="2B3616"/>
                </a:solidFill>
                <a:latin typeface="Berlin Sans FB" pitchFamily="34" charset="0"/>
              </a:rPr>
              <a:t>Pfarrer Pater Leonhard Obex gesegnet</a:t>
            </a:r>
            <a:r>
              <a:rPr lang="de-DE" sz="2800" dirty="0" smtClean="0">
                <a:solidFill>
                  <a:srgbClr val="2B3616"/>
                </a:solidFill>
                <a:latin typeface="Berlin Sans FB" pitchFamily="34" charset="0"/>
              </a:rPr>
              <a:t>.</a:t>
            </a:r>
            <a:endParaRPr lang="de-DE" sz="1000" dirty="0" smtClean="0">
              <a:solidFill>
                <a:srgbClr val="2B3616"/>
              </a:solidFill>
              <a:latin typeface="Berlin Sans FB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000" dirty="0">
                <a:solidFill>
                  <a:srgbClr val="2B3616"/>
                </a:solidFill>
                <a:latin typeface="Berlin Sans FB" pitchFamily="34" charset="0"/>
              </a:rPr>
              <a:t/>
            </a:r>
            <a:br>
              <a:rPr lang="de-DE" sz="1000" dirty="0">
                <a:solidFill>
                  <a:srgbClr val="2B3616"/>
                </a:solidFill>
                <a:latin typeface="Berlin Sans FB" pitchFamily="34" charset="0"/>
              </a:rPr>
            </a:br>
            <a:r>
              <a:rPr lang="de-DE" sz="2800" dirty="0">
                <a:solidFill>
                  <a:srgbClr val="2B3616"/>
                </a:solidFill>
                <a:latin typeface="Berlin Sans FB" pitchFamily="34" charset="0"/>
              </a:rPr>
              <a:t>Die Segnung findet am </a:t>
            </a:r>
            <a:endParaRPr lang="de-DE" sz="1000" dirty="0" smtClean="0">
              <a:solidFill>
                <a:srgbClr val="2B3616"/>
              </a:solidFill>
              <a:latin typeface="Berlin Sans FB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de-DE" sz="1000" dirty="0" smtClean="0">
              <a:solidFill>
                <a:srgbClr val="2B3616"/>
              </a:solidFill>
              <a:latin typeface="Berlin Sans FB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2800" dirty="0" smtClean="0">
                <a:solidFill>
                  <a:srgbClr val="2B3616"/>
                </a:solidFill>
                <a:latin typeface="Berlin Sans FB" pitchFamily="34" charset="0"/>
              </a:rPr>
              <a:t>Sonntag</a:t>
            </a:r>
            <a:r>
              <a:rPr lang="de-DE" sz="2800" dirty="0">
                <a:solidFill>
                  <a:srgbClr val="2B3616"/>
                </a:solidFill>
                <a:latin typeface="Berlin Sans FB" pitchFamily="34" charset="0"/>
              </a:rPr>
              <a:t>, dem 9. Oktober 2011 um </a:t>
            </a:r>
            <a:r>
              <a:rPr lang="de-DE" sz="2800" dirty="0" smtClean="0">
                <a:solidFill>
                  <a:srgbClr val="2B3616"/>
                </a:solidFill>
                <a:latin typeface="Berlin Sans FB" pitchFamily="34" charset="0"/>
              </a:rPr>
              <a:t>13.30 Uhr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000" dirty="0" smtClean="0">
                <a:solidFill>
                  <a:srgbClr val="2B3616"/>
                </a:solidFill>
                <a:latin typeface="Berlin Sans FB" pitchFamily="34" charset="0"/>
              </a:rPr>
              <a:t>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2800" dirty="0" smtClean="0">
                <a:solidFill>
                  <a:srgbClr val="2B3616"/>
                </a:solidFill>
                <a:latin typeface="Berlin Sans FB" pitchFamily="34" charset="0"/>
              </a:rPr>
              <a:t>beim „</a:t>
            </a:r>
            <a:r>
              <a:rPr lang="de-DE" sz="2800" dirty="0" err="1" smtClean="0">
                <a:solidFill>
                  <a:srgbClr val="2B3616"/>
                </a:solidFill>
                <a:latin typeface="Berlin Sans FB" pitchFamily="34" charset="0"/>
              </a:rPr>
              <a:t>Bankerl</a:t>
            </a:r>
            <a:r>
              <a:rPr lang="de-DE" sz="2800" dirty="0" smtClean="0">
                <a:solidFill>
                  <a:srgbClr val="2B3616"/>
                </a:solidFill>
                <a:latin typeface="Berlin Sans FB" pitchFamily="34" charset="0"/>
              </a:rPr>
              <a:t>“ statt.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de-DE" sz="1600" dirty="0">
              <a:solidFill>
                <a:srgbClr val="2B3616"/>
              </a:solidFill>
              <a:latin typeface="Calibri" pitchFamily="34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lang="de-DE" sz="1600" dirty="0">
              <a:solidFill>
                <a:srgbClr val="2B3616"/>
              </a:solidFill>
              <a:latin typeface="Calibri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800" dirty="0">
                <a:solidFill>
                  <a:srgbClr val="2B3616"/>
                </a:solidFill>
                <a:latin typeface="Calibri" pitchFamily="34" charset="0"/>
              </a:rPr>
              <a:t>Anschließend ladet die Heimatforschung zu einem </a:t>
            </a:r>
            <a:r>
              <a:rPr lang="de-DE" sz="1800" dirty="0" smtClean="0">
                <a:solidFill>
                  <a:srgbClr val="2B3616"/>
                </a:solidFill>
                <a:latin typeface="Calibri" pitchFamily="34" charset="0"/>
              </a:rPr>
              <a:t>gemütlichen</a:t>
            </a:r>
            <a:endParaRPr lang="de-DE" sz="800" dirty="0" smtClean="0">
              <a:solidFill>
                <a:srgbClr val="2B3616"/>
              </a:solidFill>
              <a:latin typeface="Calibri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800" dirty="0">
                <a:solidFill>
                  <a:srgbClr val="2B3616"/>
                </a:solidFill>
                <a:latin typeface="Calibri" pitchFamily="34" charset="0"/>
              </a:rPr>
              <a:t/>
            </a:r>
            <a:br>
              <a:rPr lang="de-DE" sz="800" dirty="0">
                <a:solidFill>
                  <a:srgbClr val="2B3616"/>
                </a:solidFill>
                <a:latin typeface="Calibri" pitchFamily="34" charset="0"/>
              </a:rPr>
            </a:br>
            <a:r>
              <a:rPr lang="de-DE" sz="1800" dirty="0">
                <a:solidFill>
                  <a:srgbClr val="2B3616"/>
                </a:solidFill>
                <a:latin typeface="Calibri" pitchFamily="34" charset="0"/>
              </a:rPr>
              <a:t>Nachmittag auf der </a:t>
            </a:r>
            <a:r>
              <a:rPr lang="de-DE" sz="1800" dirty="0" err="1">
                <a:solidFill>
                  <a:srgbClr val="2B3616"/>
                </a:solidFill>
                <a:latin typeface="Calibri" pitchFamily="34" charset="0"/>
              </a:rPr>
              <a:t>Restenbauer</a:t>
            </a:r>
            <a:r>
              <a:rPr lang="de-DE" sz="1800" dirty="0">
                <a:solidFill>
                  <a:srgbClr val="2B3616"/>
                </a:solidFill>
                <a:latin typeface="Calibri" pitchFamily="34" charset="0"/>
              </a:rPr>
              <a:t> Höhe ein</a:t>
            </a:r>
            <a:r>
              <a:rPr lang="de-DE" sz="1800" dirty="0" smtClean="0">
                <a:solidFill>
                  <a:srgbClr val="2B3616"/>
                </a:solidFill>
                <a:latin typeface="Calibri" pitchFamily="34" charset="0"/>
              </a:rPr>
              <a:t>.</a:t>
            </a:r>
            <a:endParaRPr lang="de-DE" sz="800" dirty="0" smtClean="0">
              <a:solidFill>
                <a:srgbClr val="2B3616"/>
              </a:solidFill>
              <a:latin typeface="Calibri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de-DE" sz="800" dirty="0">
              <a:solidFill>
                <a:srgbClr val="2B3616"/>
              </a:solidFill>
              <a:latin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086" y="1735627"/>
            <a:ext cx="2332218" cy="191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Gerade Verbindung 7"/>
          <p:cNvCxnSpPr/>
          <p:nvPr/>
        </p:nvCxnSpPr>
        <p:spPr>
          <a:xfrm>
            <a:off x="552128" y="590983"/>
            <a:ext cx="72008" cy="11809312"/>
          </a:xfrm>
          <a:prstGeom prst="line">
            <a:avLst/>
          </a:prstGeom>
          <a:ln w="25400">
            <a:solidFill>
              <a:srgbClr val="2B36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9148678" y="590983"/>
            <a:ext cx="72008" cy="11809312"/>
          </a:xfrm>
          <a:prstGeom prst="line">
            <a:avLst/>
          </a:prstGeom>
          <a:ln w="25400">
            <a:solidFill>
              <a:srgbClr val="2B36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 rot="16200000">
            <a:off x="8496215" y="11361305"/>
            <a:ext cx="1802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200" dirty="0">
                <a:solidFill>
                  <a:srgbClr val="2B3616"/>
                </a:solidFill>
                <a:latin typeface="Calibri" pitchFamily="34" charset="0"/>
              </a:rPr>
              <a:t>ZVR Nummer: 964746963</a:t>
            </a:r>
          </a:p>
        </p:txBody>
      </p:sp>
    </p:spTree>
    <p:extLst>
      <p:ext uri="{BB962C8B-B14F-4D97-AF65-F5344CB8AC3E}">
        <p14:creationId xmlns:p14="http://schemas.microsoft.com/office/powerpoint/2010/main" val="329925837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A3 Papier (297x420 mm)</PresentationFormat>
  <Paragraphs>18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hubert</dc:creator>
  <cp:lastModifiedBy>Hager</cp:lastModifiedBy>
  <cp:revision>5</cp:revision>
  <dcterms:created xsi:type="dcterms:W3CDTF">2011-09-28T18:08:47Z</dcterms:created>
  <dcterms:modified xsi:type="dcterms:W3CDTF">2011-09-23T15:24:18Z</dcterms:modified>
</cp:coreProperties>
</file>